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906000" cy="6858000" type="A4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2" autoAdjust="0"/>
    <p:restoredTop sz="94705" autoAdjust="0"/>
  </p:normalViewPr>
  <p:slideViewPr>
    <p:cSldViewPr showGuides="1">
      <p:cViewPr>
        <p:scale>
          <a:sx n="110" d="100"/>
          <a:sy n="110" d="100"/>
        </p:scale>
        <p:origin x="86" y="-142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9" d="100"/>
          <a:sy n="59" d="100"/>
        </p:scale>
        <p:origin x="-3250" y="-8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B76BB56B-3706-4555-B44C-E0DEA5106C49}" type="datetimeFigureOut">
              <a:rPr lang="de-CH"/>
              <a:pPr>
                <a:defRPr/>
              </a:pPr>
              <a:t>07.06.2015</a:t>
            </a:fld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A4C02C9-4D49-4674-88F5-DA9B7631C65E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820852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DEFB8-5BCE-469D-ACE2-AA2FC0D4873E}" type="datetimeFigureOut">
              <a:rPr lang="de-CH"/>
              <a:pPr>
                <a:defRPr/>
              </a:pPr>
              <a:t>07.06.2015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885E8-C6AA-4CA5-B087-7F9BB44734E6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589000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21C53-B0BE-4CF5-A767-7A3B1E420157}" type="datetimeFigureOut">
              <a:rPr lang="de-CH"/>
              <a:pPr>
                <a:defRPr/>
              </a:pPr>
              <a:t>07.06.2015</a:t>
            </a:fld>
            <a:endParaRPr lang="de-CH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1B5A4-1754-48D7-A1D6-684927B31A30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924155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66AB6-A6F0-4ED0-82C4-6903B5E1660E}" type="datetimeFigureOut">
              <a:rPr lang="de-CH"/>
              <a:pPr>
                <a:defRPr/>
              </a:pPr>
              <a:t>07.06.2015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829DF-18BD-46C4-9345-6E3A5F06D48D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912374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6577" y="274641"/>
            <a:ext cx="7078663" cy="5851525"/>
          </a:xfrm>
        </p:spPr>
        <p:txBody>
          <a:bodyPr vert="eaVert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6B51D-B2F9-4EA8-8E1C-23721C109CCA}" type="datetimeFigureOut">
              <a:rPr lang="de-CH"/>
              <a:pPr>
                <a:defRPr/>
              </a:pPr>
              <a:t>07.06.2015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57CD3-D718-4DDD-AAED-489FAB79A8DC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94814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736C7-6922-4963-8C2C-FB051E4E9D17}" type="datetimeFigureOut">
              <a:rPr lang="de-CH"/>
              <a:pPr>
                <a:defRPr/>
              </a:pPr>
              <a:t>07.06.2015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85C85-A1F6-4BEA-AF39-B2A7A6ED0DAB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615201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D8396-43C8-46A1-8F8E-614D495BA88C}" type="datetimeFigureOut">
              <a:rPr lang="de-CH"/>
              <a:pPr>
                <a:defRPr/>
              </a:pPr>
              <a:t>07.06.2015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02F2D-5E65-4CA4-9839-50E3A379678E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980447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6577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8302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F0567-47C3-4C50-9800-6D7B74B74C06}" type="datetimeFigureOut">
              <a:rPr lang="de-CH"/>
              <a:pPr>
                <a:defRPr/>
              </a:pPr>
              <a:t>07.06.2015</a:t>
            </a:fld>
            <a:endParaRPr lang="de-CH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4C81B-6D6A-4356-BB63-86B605BBA356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449502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92691-A280-43A7-8023-C8767154B224}" type="datetimeFigureOut">
              <a:rPr lang="de-CH"/>
              <a:pPr>
                <a:defRPr/>
              </a:pPr>
              <a:t>07.06.2015</a:t>
            </a:fld>
            <a:endParaRPr lang="de-CH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BC52C-D171-40B6-9B08-D19D3AE89DA2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055428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>
            <a:spLocks noChangeArrowheads="1"/>
          </p:cNvSpPr>
          <p:nvPr userDrawn="1"/>
        </p:nvSpPr>
        <p:spPr bwMode="auto">
          <a:xfrm>
            <a:off x="1568450" y="6524625"/>
            <a:ext cx="79930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41275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tabLst>
                <a:tab pos="41275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tabLst>
                <a:tab pos="41275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tabLst>
                <a:tab pos="41275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tabLst>
                <a:tab pos="41275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275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275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275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275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tabLst>
                <a:tab pos="3319463" algn="ctr"/>
                <a:tab pos="8699500" algn="r"/>
              </a:tabLst>
              <a:defRPr/>
            </a:pPr>
            <a:r>
              <a:rPr lang="de-CH" sz="1000" dirty="0" smtClean="0">
                <a:latin typeface="Arial" charset="0"/>
              </a:rPr>
              <a:t>Gassenfest</a:t>
            </a:r>
            <a:r>
              <a:rPr lang="de-CH" sz="1000" baseline="0" dirty="0" smtClean="0">
                <a:latin typeface="Arial" charset="0"/>
              </a:rPr>
              <a:t> </a:t>
            </a:r>
            <a:r>
              <a:rPr lang="de-CH" sz="1000" baseline="0" dirty="0" err="1" smtClean="0">
                <a:latin typeface="Arial" charset="0"/>
              </a:rPr>
              <a:t>Mellingen</a:t>
            </a:r>
            <a:r>
              <a:rPr lang="de-CH" sz="1000" baseline="0" dirty="0" smtClean="0">
                <a:latin typeface="Arial" charset="0"/>
              </a:rPr>
              <a:t> 2016</a:t>
            </a:r>
            <a:r>
              <a:rPr lang="de-CH" sz="1000" dirty="0" smtClean="0">
                <a:latin typeface="Arial" charset="0"/>
              </a:rPr>
              <a:t>	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63605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62390-E5DC-42DF-8CA8-C5DF92531968}" type="datetimeFigureOut">
              <a:rPr lang="de-CH"/>
              <a:pPr>
                <a:defRPr/>
              </a:pPr>
              <a:t>07.06.2015</a:t>
            </a:fld>
            <a:endParaRPr lang="de-CH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3C8F8-59ED-41F5-B869-3E796BD5E299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27719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F64C6-780F-4A78-B760-A48F007E0A6F}" type="datetimeFigureOut">
              <a:rPr lang="de-CH"/>
              <a:pPr>
                <a:defRPr/>
              </a:pPr>
              <a:t>07.06.2015</a:t>
            </a:fld>
            <a:endParaRPr lang="de-CH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E2573-6F37-4860-A1AA-0AF8B45B439B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95399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6DDC3-3ACF-46B4-ABA8-9BF9B4652C89}" type="datetimeFigureOut">
              <a:rPr lang="de-CH"/>
              <a:pPr>
                <a:defRPr/>
              </a:pPr>
              <a:t>07.06.2015</a:t>
            </a:fld>
            <a:endParaRPr lang="de-CH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41756-158B-4692-8E0D-93A180052BBA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81649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de-CH" altLang="de-DE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  <a:endParaRPr lang="de-CH" altLang="de-DE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521FDC-6CA7-44CD-9B5A-5167AEF8DADB}" type="datetimeFigureOut">
              <a:rPr lang="de-CH"/>
              <a:pPr>
                <a:defRPr/>
              </a:pPr>
              <a:t>07.06.2015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7697856-821E-4FC4-8C5F-D1236E5B2151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5" r:id="rId1"/>
    <p:sldLayoutId id="2147484456" r:id="rId2"/>
    <p:sldLayoutId id="2147484457" r:id="rId3"/>
    <p:sldLayoutId id="2147484458" r:id="rId4"/>
    <p:sldLayoutId id="2147484459" r:id="rId5"/>
    <p:sldLayoutId id="2147484466" r:id="rId6"/>
    <p:sldLayoutId id="2147484460" r:id="rId7"/>
    <p:sldLayoutId id="2147484461" r:id="rId8"/>
    <p:sldLayoutId id="2147484462" r:id="rId9"/>
    <p:sldLayoutId id="2147484463" r:id="rId10"/>
    <p:sldLayoutId id="2147484464" r:id="rId11"/>
    <p:sldLayoutId id="214748446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2059"/>
          <p:cNvSpPr>
            <a:spLocks noGrp="1"/>
          </p:cNvSpPr>
          <p:nvPr>
            <p:ph type="title"/>
          </p:nvPr>
        </p:nvSpPr>
        <p:spPr>
          <a:xfrm>
            <a:off x="344488" y="44450"/>
            <a:ext cx="8929687" cy="431800"/>
          </a:xfrm>
        </p:spPr>
        <p:txBody>
          <a:bodyPr lIns="0" tIns="0" rIns="0" bIns="0" anchor="t"/>
          <a:lstStyle/>
          <a:p>
            <a:pPr algn="l"/>
            <a:r>
              <a:rPr lang="de-CH" altLang="de-DE" sz="2400" b="1" smtClean="0">
                <a:latin typeface="Arial" panose="020B0604020202020204" pitchFamily="34" charset="0"/>
                <a:cs typeface="Arial" panose="020B0604020202020204" pitchFamily="34" charset="0"/>
              </a:rPr>
              <a:t>Beizen Standorte: Bruggerstrasse, Scheunengasse</a:t>
            </a:r>
            <a:endParaRPr lang="de-CH" altLang="de-DE" sz="18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" t="24835" r="46072" b="22679"/>
          <a:stretch>
            <a:fillRect/>
          </a:stretch>
        </p:blipFill>
        <p:spPr bwMode="auto">
          <a:xfrm>
            <a:off x="3081338" y="620713"/>
            <a:ext cx="6840537" cy="504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117" name="Gruppieren 4"/>
          <p:cNvGrpSpPr>
            <a:grpSpLocks/>
          </p:cNvGrpSpPr>
          <p:nvPr/>
        </p:nvGrpSpPr>
        <p:grpSpPr bwMode="auto">
          <a:xfrm>
            <a:off x="344488" y="4203700"/>
            <a:ext cx="2155825" cy="2178050"/>
            <a:chOff x="344488" y="3975592"/>
            <a:chExt cx="2155825" cy="2178602"/>
          </a:xfrm>
        </p:grpSpPr>
        <p:grpSp>
          <p:nvGrpSpPr>
            <p:cNvPr id="4121" name="Gruppieren 2"/>
            <p:cNvGrpSpPr>
              <a:grpSpLocks/>
            </p:cNvGrpSpPr>
            <p:nvPr/>
          </p:nvGrpSpPr>
          <p:grpSpPr bwMode="auto">
            <a:xfrm>
              <a:off x="344488" y="3975592"/>
              <a:ext cx="274636" cy="1876182"/>
              <a:chOff x="344488" y="3975592"/>
              <a:chExt cx="274636" cy="1876182"/>
            </a:xfrm>
          </p:grpSpPr>
          <p:cxnSp>
            <p:nvCxnSpPr>
              <p:cNvPr id="192" name="Gerade Verbindung 191"/>
              <p:cNvCxnSpPr/>
              <p:nvPr/>
            </p:nvCxnSpPr>
            <p:spPr bwMode="auto">
              <a:xfrm rot="16200000">
                <a:off x="-287566" y="4952152"/>
                <a:ext cx="180068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Gerade Verbindung 192"/>
              <p:cNvCxnSpPr/>
              <p:nvPr/>
            </p:nvCxnSpPr>
            <p:spPr bwMode="auto">
              <a:xfrm rot="16200000">
                <a:off x="575469" y="5634165"/>
                <a:ext cx="0" cy="746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Gerade Verbindung 193"/>
              <p:cNvCxnSpPr/>
              <p:nvPr/>
            </p:nvCxnSpPr>
            <p:spPr bwMode="auto">
              <a:xfrm rot="16200000">
                <a:off x="547688" y="5422188"/>
                <a:ext cx="0" cy="1365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Gerade Verbindung 194"/>
              <p:cNvCxnSpPr/>
              <p:nvPr/>
            </p:nvCxnSpPr>
            <p:spPr bwMode="auto">
              <a:xfrm rot="16200000">
                <a:off x="580232" y="5276886"/>
                <a:ext cx="0" cy="7143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Gerade Verbindung 195"/>
              <p:cNvCxnSpPr/>
              <p:nvPr/>
            </p:nvCxnSpPr>
            <p:spPr bwMode="auto">
              <a:xfrm rot="16200000">
                <a:off x="580232" y="4916433"/>
                <a:ext cx="0" cy="7143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Gerade Verbindung 196"/>
              <p:cNvCxnSpPr/>
              <p:nvPr/>
            </p:nvCxnSpPr>
            <p:spPr bwMode="auto">
              <a:xfrm rot="16200000">
                <a:off x="544513" y="5063322"/>
                <a:ext cx="0" cy="1365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Gerade Verbindung 197"/>
              <p:cNvCxnSpPr/>
              <p:nvPr/>
            </p:nvCxnSpPr>
            <p:spPr bwMode="auto">
              <a:xfrm rot="16200000">
                <a:off x="544513" y="4704456"/>
                <a:ext cx="0" cy="1365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Gerade Verbindung 198"/>
              <p:cNvCxnSpPr/>
              <p:nvPr/>
            </p:nvCxnSpPr>
            <p:spPr bwMode="auto">
              <a:xfrm rot="16200000">
                <a:off x="569119" y="4555979"/>
                <a:ext cx="0" cy="7143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Gerade Verbindung 199"/>
              <p:cNvCxnSpPr/>
              <p:nvPr/>
            </p:nvCxnSpPr>
            <p:spPr bwMode="auto">
              <a:xfrm rot="16200000">
                <a:off x="544513" y="4344003"/>
                <a:ext cx="0" cy="1365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Gerade Verbindung 200"/>
              <p:cNvCxnSpPr/>
              <p:nvPr/>
            </p:nvCxnSpPr>
            <p:spPr bwMode="auto">
              <a:xfrm rot="16200000">
                <a:off x="576263" y="4196319"/>
                <a:ext cx="0" cy="730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Gerade Verbindung 201"/>
              <p:cNvCxnSpPr/>
              <p:nvPr/>
            </p:nvCxnSpPr>
            <p:spPr bwMode="auto">
              <a:xfrm rot="16200000">
                <a:off x="551657" y="3984342"/>
                <a:ext cx="0" cy="13493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52" name="Textfeld 55"/>
              <p:cNvSpPr txBox="1">
                <a:spLocks noChangeArrowheads="1"/>
              </p:cNvSpPr>
              <p:nvPr/>
            </p:nvSpPr>
            <p:spPr bwMode="auto">
              <a:xfrm rot="-5400000">
                <a:off x="340009" y="5445967"/>
                <a:ext cx="163461" cy="1230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CH" altLang="de-DE" sz="800">
                    <a:latin typeface="Arial Narrow" panose="020B0606020202030204" pitchFamily="34" charset="0"/>
                  </a:rPr>
                  <a:t>10m</a:t>
                </a:r>
              </a:p>
            </p:txBody>
          </p:sp>
          <p:sp>
            <p:nvSpPr>
              <p:cNvPr id="4153" name="Textfeld 56"/>
              <p:cNvSpPr txBox="1">
                <a:spLocks noChangeArrowheads="1"/>
              </p:cNvSpPr>
              <p:nvPr/>
            </p:nvSpPr>
            <p:spPr bwMode="auto">
              <a:xfrm rot="-5400000">
                <a:off x="326814" y="5078127"/>
                <a:ext cx="163461" cy="1230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CH" altLang="de-DE" sz="800">
                    <a:latin typeface="Arial Narrow" panose="020B0606020202030204" pitchFamily="34" charset="0"/>
                  </a:rPr>
                  <a:t>20m</a:t>
                </a:r>
              </a:p>
            </p:txBody>
          </p:sp>
          <p:sp>
            <p:nvSpPr>
              <p:cNvPr id="4154" name="Textfeld 57"/>
              <p:cNvSpPr txBox="1">
                <a:spLocks noChangeArrowheads="1"/>
              </p:cNvSpPr>
              <p:nvPr/>
            </p:nvSpPr>
            <p:spPr bwMode="auto">
              <a:xfrm rot="-5400000">
                <a:off x="325863" y="4715555"/>
                <a:ext cx="163461" cy="1230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CH" altLang="de-DE" sz="800">
                    <a:latin typeface="Arial Narrow" panose="020B0606020202030204" pitchFamily="34" charset="0"/>
                  </a:rPr>
                  <a:t>30m</a:t>
                </a:r>
              </a:p>
            </p:txBody>
          </p:sp>
          <p:sp>
            <p:nvSpPr>
              <p:cNvPr id="4155" name="Textfeld 58"/>
              <p:cNvSpPr txBox="1">
                <a:spLocks noChangeArrowheads="1"/>
              </p:cNvSpPr>
              <p:nvPr/>
            </p:nvSpPr>
            <p:spPr bwMode="auto">
              <a:xfrm rot="-5400000">
                <a:off x="324300" y="4355655"/>
                <a:ext cx="163461" cy="1230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CH" altLang="de-DE" sz="800">
                    <a:latin typeface="Arial Narrow" panose="020B0606020202030204" pitchFamily="34" charset="0"/>
                  </a:rPr>
                  <a:t>40m</a:t>
                </a:r>
              </a:p>
            </p:txBody>
          </p:sp>
          <p:sp>
            <p:nvSpPr>
              <p:cNvPr id="4156" name="Textfeld 59"/>
              <p:cNvSpPr txBox="1">
                <a:spLocks noChangeArrowheads="1"/>
              </p:cNvSpPr>
              <p:nvPr/>
            </p:nvSpPr>
            <p:spPr bwMode="auto">
              <a:xfrm rot="-5400000">
                <a:off x="340009" y="3995780"/>
                <a:ext cx="163461" cy="1230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CH" altLang="de-DE" sz="800">
                    <a:latin typeface="Arial Narrow" panose="020B0606020202030204" pitchFamily="34" charset="0"/>
                  </a:rPr>
                  <a:t>50m</a:t>
                </a:r>
              </a:p>
            </p:txBody>
          </p:sp>
        </p:grpSp>
        <p:grpSp>
          <p:nvGrpSpPr>
            <p:cNvPr id="4122" name="Gruppieren 3"/>
            <p:cNvGrpSpPr>
              <a:grpSpLocks/>
            </p:cNvGrpSpPr>
            <p:nvPr/>
          </p:nvGrpSpPr>
          <p:grpSpPr bwMode="auto">
            <a:xfrm>
              <a:off x="495509" y="5590800"/>
              <a:ext cx="2004804" cy="563394"/>
              <a:chOff x="495509" y="5590800"/>
              <a:chExt cx="2004804" cy="563394"/>
            </a:xfrm>
          </p:grpSpPr>
          <p:grpSp>
            <p:nvGrpSpPr>
              <p:cNvPr id="4123" name="Gruppieren 6"/>
              <p:cNvGrpSpPr>
                <a:grpSpLocks/>
              </p:cNvGrpSpPr>
              <p:nvPr/>
            </p:nvGrpSpPr>
            <p:grpSpPr bwMode="auto">
              <a:xfrm>
                <a:off x="619126" y="5590800"/>
                <a:ext cx="1881187" cy="273734"/>
                <a:chOff x="540140" y="6033581"/>
                <a:chExt cx="1881588" cy="273810"/>
              </a:xfrm>
            </p:grpSpPr>
            <p:cxnSp>
              <p:nvCxnSpPr>
                <p:cNvPr id="208" name="Gerade Verbindung 207"/>
                <p:cNvCxnSpPr/>
                <p:nvPr/>
              </p:nvCxnSpPr>
              <p:spPr>
                <a:xfrm>
                  <a:off x="540139" y="6292169"/>
                  <a:ext cx="1800609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Gerade Verbindung 208"/>
                <p:cNvCxnSpPr/>
                <p:nvPr/>
              </p:nvCxnSpPr>
              <p:spPr>
                <a:xfrm>
                  <a:off x="721153" y="6227047"/>
                  <a:ext cx="0" cy="6671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Gerade Verbindung 209"/>
                <p:cNvCxnSpPr/>
                <p:nvPr/>
              </p:nvCxnSpPr>
              <p:spPr>
                <a:xfrm>
                  <a:off x="900579" y="6165102"/>
                  <a:ext cx="0" cy="12865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Gerade Verbindung 210"/>
                <p:cNvCxnSpPr/>
                <p:nvPr/>
              </p:nvCxnSpPr>
              <p:spPr>
                <a:xfrm>
                  <a:off x="1080004" y="6231812"/>
                  <a:ext cx="0" cy="65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Gerade Verbindung 211"/>
                <p:cNvCxnSpPr/>
                <p:nvPr/>
              </p:nvCxnSpPr>
              <p:spPr>
                <a:xfrm>
                  <a:off x="1440444" y="6231812"/>
                  <a:ext cx="0" cy="65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Gerade Verbindung 212"/>
                <p:cNvCxnSpPr/>
                <p:nvPr/>
              </p:nvCxnSpPr>
              <p:spPr>
                <a:xfrm>
                  <a:off x="1261018" y="6165102"/>
                  <a:ext cx="0" cy="12865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Gerade Verbindung 213"/>
                <p:cNvCxnSpPr/>
                <p:nvPr/>
              </p:nvCxnSpPr>
              <p:spPr>
                <a:xfrm>
                  <a:off x="1619869" y="6165102"/>
                  <a:ext cx="0" cy="12865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Gerade Verbindung 214"/>
                <p:cNvCxnSpPr/>
                <p:nvPr/>
              </p:nvCxnSpPr>
              <p:spPr>
                <a:xfrm>
                  <a:off x="1800883" y="6220694"/>
                  <a:ext cx="0" cy="6512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Gerade Verbindung 215"/>
                <p:cNvCxnSpPr/>
                <p:nvPr/>
              </p:nvCxnSpPr>
              <p:spPr>
                <a:xfrm>
                  <a:off x="1980309" y="6165102"/>
                  <a:ext cx="0" cy="12865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Gerade Verbindung 216"/>
                <p:cNvCxnSpPr/>
                <p:nvPr/>
              </p:nvCxnSpPr>
              <p:spPr>
                <a:xfrm>
                  <a:off x="2159734" y="6228635"/>
                  <a:ext cx="0" cy="65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Gerade Verbindung 217"/>
                <p:cNvCxnSpPr/>
                <p:nvPr/>
              </p:nvCxnSpPr>
              <p:spPr>
                <a:xfrm>
                  <a:off x="2340748" y="6171455"/>
                  <a:ext cx="0" cy="12865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36" name="Textfeld 4"/>
                <p:cNvSpPr txBox="1">
                  <a:spLocks noChangeArrowheads="1"/>
                </p:cNvSpPr>
                <p:nvPr/>
              </p:nvSpPr>
              <p:spPr bwMode="auto">
                <a:xfrm>
                  <a:off x="821084" y="6036096"/>
                  <a:ext cx="163506" cy="1231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de-CH" altLang="de-DE" sz="800">
                      <a:latin typeface="Arial Narrow" panose="020B0606020202030204" pitchFamily="34" charset="0"/>
                    </a:rPr>
                    <a:t>10m</a:t>
                  </a:r>
                </a:p>
              </p:txBody>
            </p:sp>
            <p:sp>
              <p:nvSpPr>
                <p:cNvPr id="4137" name="Textfeld 39"/>
                <p:cNvSpPr txBox="1">
                  <a:spLocks noChangeArrowheads="1"/>
                </p:cNvSpPr>
                <p:nvPr/>
              </p:nvSpPr>
              <p:spPr bwMode="auto">
                <a:xfrm>
                  <a:off x="1175574" y="6036096"/>
                  <a:ext cx="163506" cy="1231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de-CH" altLang="de-DE" sz="800">
                      <a:latin typeface="Arial Narrow" panose="020B0606020202030204" pitchFamily="34" charset="0"/>
                    </a:rPr>
                    <a:t>20m</a:t>
                  </a:r>
                </a:p>
              </p:txBody>
            </p:sp>
            <p:sp>
              <p:nvSpPr>
                <p:cNvPr id="4138" name="Textfeld 40"/>
                <p:cNvSpPr txBox="1">
                  <a:spLocks noChangeArrowheads="1"/>
                </p:cNvSpPr>
                <p:nvPr/>
              </p:nvSpPr>
              <p:spPr bwMode="auto">
                <a:xfrm>
                  <a:off x="1538247" y="6035144"/>
                  <a:ext cx="163506" cy="1231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de-CH" altLang="de-DE" sz="800">
                      <a:latin typeface="Arial Narrow" panose="020B0606020202030204" pitchFamily="34" charset="0"/>
                    </a:rPr>
                    <a:t>30m</a:t>
                  </a:r>
                </a:p>
              </p:txBody>
            </p:sp>
            <p:sp>
              <p:nvSpPr>
                <p:cNvPr id="4139" name="Textfeld 41"/>
                <p:cNvSpPr txBox="1">
                  <a:spLocks noChangeArrowheads="1"/>
                </p:cNvSpPr>
                <p:nvPr/>
              </p:nvSpPr>
              <p:spPr bwMode="auto">
                <a:xfrm>
                  <a:off x="1898247" y="6033581"/>
                  <a:ext cx="163506" cy="1231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de-CH" altLang="de-DE" sz="800">
                      <a:latin typeface="Arial Narrow" panose="020B0606020202030204" pitchFamily="34" charset="0"/>
                    </a:rPr>
                    <a:t>40m</a:t>
                  </a:r>
                </a:p>
              </p:txBody>
            </p:sp>
            <p:sp>
              <p:nvSpPr>
                <p:cNvPr id="4140" name="Textfeld 42"/>
                <p:cNvSpPr txBox="1">
                  <a:spLocks noChangeArrowheads="1"/>
                </p:cNvSpPr>
                <p:nvPr/>
              </p:nvSpPr>
              <p:spPr bwMode="auto">
                <a:xfrm>
                  <a:off x="2258222" y="6049293"/>
                  <a:ext cx="163506" cy="1231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de-CH" altLang="de-DE" sz="800">
                      <a:latin typeface="Arial Narrow" panose="020B0606020202030204" pitchFamily="34" charset="0"/>
                    </a:rPr>
                    <a:t>50m</a:t>
                  </a:r>
                </a:p>
              </p:txBody>
            </p:sp>
          </p:grpSp>
          <p:sp>
            <p:nvSpPr>
              <p:cNvPr id="4124" name="Textfeld 2047"/>
              <p:cNvSpPr txBox="1">
                <a:spLocks noChangeArrowheads="1"/>
              </p:cNvSpPr>
              <p:nvPr/>
            </p:nvSpPr>
            <p:spPr bwMode="auto">
              <a:xfrm>
                <a:off x="495509" y="5877272"/>
                <a:ext cx="1352967" cy="2769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CH" altLang="de-DE" sz="1200">
                    <a:latin typeface="Arial" panose="020B0604020202020204" pitchFamily="34" charset="0"/>
                  </a:rPr>
                  <a:t>Massstab 1:1000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2059"/>
          <p:cNvSpPr>
            <a:spLocks noGrp="1"/>
          </p:cNvSpPr>
          <p:nvPr>
            <p:ph type="title"/>
          </p:nvPr>
        </p:nvSpPr>
        <p:spPr>
          <a:xfrm>
            <a:off x="344488" y="44450"/>
            <a:ext cx="9361487" cy="431800"/>
          </a:xfrm>
        </p:spPr>
        <p:txBody>
          <a:bodyPr lIns="0" tIns="0" rIns="0" bIns="0" anchor="t"/>
          <a:lstStyle/>
          <a:p>
            <a:pPr algn="l"/>
            <a:r>
              <a:rPr lang="de-CH" altLang="de-DE" sz="2400" b="1" smtClean="0">
                <a:latin typeface="Arial" panose="020B0604020202020204" pitchFamily="34" charset="0"/>
                <a:cs typeface="Arial" panose="020B0604020202020204" pitchFamily="34" charset="0"/>
              </a:rPr>
              <a:t>Beizen Standorte: Kleine und Grosse Kirchgasse</a:t>
            </a:r>
            <a:endParaRPr lang="de-CH" altLang="de-DE" sz="18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165" name="Gruppieren 3"/>
          <p:cNvGrpSpPr>
            <a:grpSpLocks/>
          </p:cNvGrpSpPr>
          <p:nvPr/>
        </p:nvGrpSpPr>
        <p:grpSpPr bwMode="auto">
          <a:xfrm>
            <a:off x="3008313" y="620713"/>
            <a:ext cx="6840537" cy="5040312"/>
            <a:chOff x="1800000" y="836712"/>
            <a:chExt cx="6840000" cy="5040000"/>
          </a:xfrm>
        </p:grpSpPr>
        <p:pic>
          <p:nvPicPr>
            <p:cNvPr id="518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671" t="26125" r="-101" b="21388"/>
            <a:stretch>
              <a:fillRect/>
            </a:stretch>
          </p:blipFill>
          <p:spPr bwMode="auto">
            <a:xfrm>
              <a:off x="1800000" y="836712"/>
              <a:ext cx="6840000" cy="504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2" name="Freihandform 131"/>
            <p:cNvSpPr/>
            <p:nvPr/>
          </p:nvSpPr>
          <p:spPr>
            <a:xfrm>
              <a:off x="4487426" y="2370142"/>
              <a:ext cx="1338158" cy="1211187"/>
            </a:xfrm>
            <a:custGeom>
              <a:avLst/>
              <a:gdLst>
                <a:gd name="connsiteX0" fmla="*/ 922020 w 922020"/>
                <a:gd name="connsiteY0" fmla="*/ 0 h 1120140"/>
                <a:gd name="connsiteX1" fmla="*/ 922020 w 922020"/>
                <a:gd name="connsiteY1" fmla="*/ 723900 h 1120140"/>
                <a:gd name="connsiteX2" fmla="*/ 60960 w 922020"/>
                <a:gd name="connsiteY2" fmla="*/ 1120140 h 1120140"/>
                <a:gd name="connsiteX3" fmla="*/ 0 w 922020"/>
                <a:gd name="connsiteY3" fmla="*/ 15240 h 1120140"/>
                <a:gd name="connsiteX4" fmla="*/ 0 w 922020"/>
                <a:gd name="connsiteY4" fmla="*/ 15240 h 1120140"/>
                <a:gd name="connsiteX0" fmla="*/ 922020 w 922020"/>
                <a:gd name="connsiteY0" fmla="*/ 0 h 1120140"/>
                <a:gd name="connsiteX1" fmla="*/ 922020 w 922020"/>
                <a:gd name="connsiteY1" fmla="*/ 723900 h 1120140"/>
                <a:gd name="connsiteX2" fmla="*/ 60960 w 922020"/>
                <a:gd name="connsiteY2" fmla="*/ 1120140 h 1120140"/>
                <a:gd name="connsiteX3" fmla="*/ 7620 w 922020"/>
                <a:gd name="connsiteY3" fmla="*/ 297180 h 1120140"/>
                <a:gd name="connsiteX4" fmla="*/ 0 w 922020"/>
                <a:gd name="connsiteY4" fmla="*/ 15240 h 1120140"/>
                <a:gd name="connsiteX5" fmla="*/ 0 w 922020"/>
                <a:gd name="connsiteY5" fmla="*/ 15240 h 1120140"/>
                <a:gd name="connsiteX0" fmla="*/ 1333500 w 1333500"/>
                <a:gd name="connsiteY0" fmla="*/ 3766 h 1123906"/>
                <a:gd name="connsiteX1" fmla="*/ 1333500 w 1333500"/>
                <a:gd name="connsiteY1" fmla="*/ 727666 h 1123906"/>
                <a:gd name="connsiteX2" fmla="*/ 472440 w 1333500"/>
                <a:gd name="connsiteY2" fmla="*/ 1123906 h 1123906"/>
                <a:gd name="connsiteX3" fmla="*/ 419100 w 1333500"/>
                <a:gd name="connsiteY3" fmla="*/ 300946 h 1123906"/>
                <a:gd name="connsiteX4" fmla="*/ 411480 w 1333500"/>
                <a:gd name="connsiteY4" fmla="*/ 19006 h 1123906"/>
                <a:gd name="connsiteX5" fmla="*/ 0 w 1333500"/>
                <a:gd name="connsiteY5" fmla="*/ 26626 h 1123906"/>
                <a:gd name="connsiteX0" fmla="*/ 1333500 w 1333500"/>
                <a:gd name="connsiteY0" fmla="*/ 3766 h 1123906"/>
                <a:gd name="connsiteX1" fmla="*/ 1333500 w 1333500"/>
                <a:gd name="connsiteY1" fmla="*/ 727666 h 1123906"/>
                <a:gd name="connsiteX2" fmla="*/ 472440 w 1333500"/>
                <a:gd name="connsiteY2" fmla="*/ 1123906 h 1123906"/>
                <a:gd name="connsiteX3" fmla="*/ 419100 w 1333500"/>
                <a:gd name="connsiteY3" fmla="*/ 300946 h 1123906"/>
                <a:gd name="connsiteX4" fmla="*/ 411480 w 1333500"/>
                <a:gd name="connsiteY4" fmla="*/ 19006 h 1123906"/>
                <a:gd name="connsiteX5" fmla="*/ 0 w 1333500"/>
                <a:gd name="connsiteY5" fmla="*/ 26626 h 1123906"/>
                <a:gd name="connsiteX0" fmla="*/ 1333500 w 1333500"/>
                <a:gd name="connsiteY0" fmla="*/ 2356 h 1122496"/>
                <a:gd name="connsiteX1" fmla="*/ 1333500 w 1333500"/>
                <a:gd name="connsiteY1" fmla="*/ 726256 h 1122496"/>
                <a:gd name="connsiteX2" fmla="*/ 472440 w 1333500"/>
                <a:gd name="connsiteY2" fmla="*/ 1122496 h 1122496"/>
                <a:gd name="connsiteX3" fmla="*/ 419100 w 1333500"/>
                <a:gd name="connsiteY3" fmla="*/ 299536 h 1122496"/>
                <a:gd name="connsiteX4" fmla="*/ 411480 w 1333500"/>
                <a:gd name="connsiteY4" fmla="*/ 17596 h 1122496"/>
                <a:gd name="connsiteX5" fmla="*/ 0 w 1333500"/>
                <a:gd name="connsiteY5" fmla="*/ 25216 h 1122496"/>
                <a:gd name="connsiteX0" fmla="*/ 1333500 w 1333500"/>
                <a:gd name="connsiteY0" fmla="*/ 0 h 1120140"/>
                <a:gd name="connsiteX1" fmla="*/ 1333500 w 1333500"/>
                <a:gd name="connsiteY1" fmla="*/ 723900 h 1120140"/>
                <a:gd name="connsiteX2" fmla="*/ 472440 w 1333500"/>
                <a:gd name="connsiteY2" fmla="*/ 1120140 h 1120140"/>
                <a:gd name="connsiteX3" fmla="*/ 419100 w 1333500"/>
                <a:gd name="connsiteY3" fmla="*/ 297180 h 1120140"/>
                <a:gd name="connsiteX4" fmla="*/ 297180 w 1333500"/>
                <a:gd name="connsiteY4" fmla="*/ 259080 h 1120140"/>
                <a:gd name="connsiteX5" fmla="*/ 0 w 1333500"/>
                <a:gd name="connsiteY5" fmla="*/ 22860 h 1120140"/>
                <a:gd name="connsiteX0" fmla="*/ 1333500 w 1333500"/>
                <a:gd name="connsiteY0" fmla="*/ 0 h 1120140"/>
                <a:gd name="connsiteX1" fmla="*/ 1333500 w 1333500"/>
                <a:gd name="connsiteY1" fmla="*/ 723900 h 1120140"/>
                <a:gd name="connsiteX2" fmla="*/ 472440 w 1333500"/>
                <a:gd name="connsiteY2" fmla="*/ 1120140 h 1120140"/>
                <a:gd name="connsiteX3" fmla="*/ 457200 w 1333500"/>
                <a:gd name="connsiteY3" fmla="*/ 929640 h 1120140"/>
                <a:gd name="connsiteX4" fmla="*/ 297180 w 1333500"/>
                <a:gd name="connsiteY4" fmla="*/ 259080 h 1120140"/>
                <a:gd name="connsiteX5" fmla="*/ 0 w 1333500"/>
                <a:gd name="connsiteY5" fmla="*/ 22860 h 1120140"/>
                <a:gd name="connsiteX0" fmla="*/ 1333500 w 1333500"/>
                <a:gd name="connsiteY0" fmla="*/ 0 h 1120140"/>
                <a:gd name="connsiteX1" fmla="*/ 1333500 w 1333500"/>
                <a:gd name="connsiteY1" fmla="*/ 723900 h 1120140"/>
                <a:gd name="connsiteX2" fmla="*/ 472440 w 1333500"/>
                <a:gd name="connsiteY2" fmla="*/ 1120140 h 1120140"/>
                <a:gd name="connsiteX3" fmla="*/ 457200 w 1333500"/>
                <a:gd name="connsiteY3" fmla="*/ 929640 h 1120140"/>
                <a:gd name="connsiteX4" fmla="*/ 381000 w 1333500"/>
                <a:gd name="connsiteY4" fmla="*/ 312420 h 1120140"/>
                <a:gd name="connsiteX5" fmla="*/ 0 w 1333500"/>
                <a:gd name="connsiteY5" fmla="*/ 22860 h 1120140"/>
                <a:gd name="connsiteX0" fmla="*/ 1333500 w 1333500"/>
                <a:gd name="connsiteY0" fmla="*/ 0 h 1120140"/>
                <a:gd name="connsiteX1" fmla="*/ 1333500 w 1333500"/>
                <a:gd name="connsiteY1" fmla="*/ 723900 h 1120140"/>
                <a:gd name="connsiteX2" fmla="*/ 472440 w 1333500"/>
                <a:gd name="connsiteY2" fmla="*/ 1120140 h 1120140"/>
                <a:gd name="connsiteX3" fmla="*/ 457200 w 1333500"/>
                <a:gd name="connsiteY3" fmla="*/ 929640 h 1120140"/>
                <a:gd name="connsiteX4" fmla="*/ 381000 w 1333500"/>
                <a:gd name="connsiteY4" fmla="*/ 312420 h 1120140"/>
                <a:gd name="connsiteX5" fmla="*/ 0 w 1333500"/>
                <a:gd name="connsiteY5" fmla="*/ 22860 h 1120140"/>
                <a:gd name="connsiteX0" fmla="*/ 1333500 w 1333500"/>
                <a:gd name="connsiteY0" fmla="*/ 0 h 1120140"/>
                <a:gd name="connsiteX1" fmla="*/ 1333500 w 1333500"/>
                <a:gd name="connsiteY1" fmla="*/ 723900 h 1120140"/>
                <a:gd name="connsiteX2" fmla="*/ 472440 w 1333500"/>
                <a:gd name="connsiteY2" fmla="*/ 1120140 h 1120140"/>
                <a:gd name="connsiteX3" fmla="*/ 457200 w 1333500"/>
                <a:gd name="connsiteY3" fmla="*/ 929640 h 1120140"/>
                <a:gd name="connsiteX4" fmla="*/ 381000 w 1333500"/>
                <a:gd name="connsiteY4" fmla="*/ 312420 h 1120140"/>
                <a:gd name="connsiteX5" fmla="*/ 0 w 1333500"/>
                <a:gd name="connsiteY5" fmla="*/ 22860 h 1120140"/>
                <a:gd name="connsiteX0" fmla="*/ 1333500 w 1333500"/>
                <a:gd name="connsiteY0" fmla="*/ 0 h 1120140"/>
                <a:gd name="connsiteX1" fmla="*/ 1333500 w 1333500"/>
                <a:gd name="connsiteY1" fmla="*/ 723900 h 1120140"/>
                <a:gd name="connsiteX2" fmla="*/ 472440 w 1333500"/>
                <a:gd name="connsiteY2" fmla="*/ 1120140 h 1120140"/>
                <a:gd name="connsiteX3" fmla="*/ 457200 w 1333500"/>
                <a:gd name="connsiteY3" fmla="*/ 929640 h 1120140"/>
                <a:gd name="connsiteX4" fmla="*/ 381000 w 1333500"/>
                <a:gd name="connsiteY4" fmla="*/ 312420 h 1120140"/>
                <a:gd name="connsiteX5" fmla="*/ 0 w 1333500"/>
                <a:gd name="connsiteY5" fmla="*/ 22860 h 1120140"/>
                <a:gd name="connsiteX0" fmla="*/ 1333500 w 1333500"/>
                <a:gd name="connsiteY0" fmla="*/ 0 h 1120140"/>
                <a:gd name="connsiteX1" fmla="*/ 1333500 w 1333500"/>
                <a:gd name="connsiteY1" fmla="*/ 723900 h 1120140"/>
                <a:gd name="connsiteX2" fmla="*/ 472440 w 1333500"/>
                <a:gd name="connsiteY2" fmla="*/ 1120140 h 1120140"/>
                <a:gd name="connsiteX3" fmla="*/ 457200 w 1333500"/>
                <a:gd name="connsiteY3" fmla="*/ 929640 h 1120140"/>
                <a:gd name="connsiteX4" fmla="*/ 381000 w 1333500"/>
                <a:gd name="connsiteY4" fmla="*/ 312420 h 1120140"/>
                <a:gd name="connsiteX5" fmla="*/ 0 w 1333500"/>
                <a:gd name="connsiteY5" fmla="*/ 22860 h 1120140"/>
                <a:gd name="connsiteX0" fmla="*/ 1333500 w 1333500"/>
                <a:gd name="connsiteY0" fmla="*/ 0 h 1120140"/>
                <a:gd name="connsiteX1" fmla="*/ 1333500 w 1333500"/>
                <a:gd name="connsiteY1" fmla="*/ 723900 h 1120140"/>
                <a:gd name="connsiteX2" fmla="*/ 472440 w 1333500"/>
                <a:gd name="connsiteY2" fmla="*/ 1120140 h 1120140"/>
                <a:gd name="connsiteX3" fmla="*/ 457200 w 1333500"/>
                <a:gd name="connsiteY3" fmla="*/ 929640 h 1120140"/>
                <a:gd name="connsiteX4" fmla="*/ 411480 w 1333500"/>
                <a:gd name="connsiteY4" fmla="*/ 289560 h 1120140"/>
                <a:gd name="connsiteX5" fmla="*/ 0 w 1333500"/>
                <a:gd name="connsiteY5" fmla="*/ 22860 h 1120140"/>
                <a:gd name="connsiteX0" fmla="*/ 1333500 w 1333500"/>
                <a:gd name="connsiteY0" fmla="*/ 0 h 1120140"/>
                <a:gd name="connsiteX1" fmla="*/ 1333500 w 1333500"/>
                <a:gd name="connsiteY1" fmla="*/ 723900 h 1120140"/>
                <a:gd name="connsiteX2" fmla="*/ 472440 w 1333500"/>
                <a:gd name="connsiteY2" fmla="*/ 1120140 h 1120140"/>
                <a:gd name="connsiteX3" fmla="*/ 457200 w 1333500"/>
                <a:gd name="connsiteY3" fmla="*/ 929640 h 1120140"/>
                <a:gd name="connsiteX4" fmla="*/ 441960 w 1333500"/>
                <a:gd name="connsiteY4" fmla="*/ 266700 h 1120140"/>
                <a:gd name="connsiteX5" fmla="*/ 0 w 1333500"/>
                <a:gd name="connsiteY5" fmla="*/ 22860 h 1120140"/>
                <a:gd name="connsiteX0" fmla="*/ 1333500 w 1333500"/>
                <a:gd name="connsiteY0" fmla="*/ 0 h 1234440"/>
                <a:gd name="connsiteX1" fmla="*/ 1333500 w 1333500"/>
                <a:gd name="connsiteY1" fmla="*/ 723900 h 1234440"/>
                <a:gd name="connsiteX2" fmla="*/ 274320 w 1333500"/>
                <a:gd name="connsiteY2" fmla="*/ 1234440 h 1234440"/>
                <a:gd name="connsiteX3" fmla="*/ 457200 w 1333500"/>
                <a:gd name="connsiteY3" fmla="*/ 929640 h 1234440"/>
                <a:gd name="connsiteX4" fmla="*/ 441960 w 1333500"/>
                <a:gd name="connsiteY4" fmla="*/ 266700 h 1234440"/>
                <a:gd name="connsiteX5" fmla="*/ 0 w 1333500"/>
                <a:gd name="connsiteY5" fmla="*/ 22860 h 1234440"/>
                <a:gd name="connsiteX0" fmla="*/ 1333500 w 1333500"/>
                <a:gd name="connsiteY0" fmla="*/ 0 h 1257300"/>
                <a:gd name="connsiteX1" fmla="*/ 1333500 w 1333500"/>
                <a:gd name="connsiteY1" fmla="*/ 723900 h 1257300"/>
                <a:gd name="connsiteX2" fmla="*/ 236220 w 1333500"/>
                <a:gd name="connsiteY2" fmla="*/ 1257300 h 1257300"/>
                <a:gd name="connsiteX3" fmla="*/ 457200 w 1333500"/>
                <a:gd name="connsiteY3" fmla="*/ 929640 h 1257300"/>
                <a:gd name="connsiteX4" fmla="*/ 441960 w 1333500"/>
                <a:gd name="connsiteY4" fmla="*/ 266700 h 1257300"/>
                <a:gd name="connsiteX5" fmla="*/ 0 w 1333500"/>
                <a:gd name="connsiteY5" fmla="*/ 22860 h 1257300"/>
                <a:gd name="connsiteX0" fmla="*/ 1333500 w 1333500"/>
                <a:gd name="connsiteY0" fmla="*/ 0 h 1226820"/>
                <a:gd name="connsiteX1" fmla="*/ 1333500 w 1333500"/>
                <a:gd name="connsiteY1" fmla="*/ 723900 h 1226820"/>
                <a:gd name="connsiteX2" fmla="*/ 243840 w 1333500"/>
                <a:gd name="connsiteY2" fmla="*/ 1226820 h 1226820"/>
                <a:gd name="connsiteX3" fmla="*/ 457200 w 1333500"/>
                <a:gd name="connsiteY3" fmla="*/ 929640 h 1226820"/>
                <a:gd name="connsiteX4" fmla="*/ 441960 w 1333500"/>
                <a:gd name="connsiteY4" fmla="*/ 266700 h 1226820"/>
                <a:gd name="connsiteX5" fmla="*/ 0 w 1333500"/>
                <a:gd name="connsiteY5" fmla="*/ 22860 h 1226820"/>
                <a:gd name="connsiteX0" fmla="*/ 1333500 w 1333500"/>
                <a:gd name="connsiteY0" fmla="*/ 0 h 1226820"/>
                <a:gd name="connsiteX1" fmla="*/ 1333500 w 1333500"/>
                <a:gd name="connsiteY1" fmla="*/ 723900 h 1226820"/>
                <a:gd name="connsiteX2" fmla="*/ 243840 w 1333500"/>
                <a:gd name="connsiteY2" fmla="*/ 1226820 h 1226820"/>
                <a:gd name="connsiteX3" fmla="*/ 457200 w 1333500"/>
                <a:gd name="connsiteY3" fmla="*/ 929640 h 1226820"/>
                <a:gd name="connsiteX4" fmla="*/ 441960 w 1333500"/>
                <a:gd name="connsiteY4" fmla="*/ 312420 h 1226820"/>
                <a:gd name="connsiteX5" fmla="*/ 0 w 1333500"/>
                <a:gd name="connsiteY5" fmla="*/ 22860 h 1226820"/>
                <a:gd name="connsiteX0" fmla="*/ 1333500 w 1333500"/>
                <a:gd name="connsiteY0" fmla="*/ 0 h 1226820"/>
                <a:gd name="connsiteX1" fmla="*/ 1333500 w 1333500"/>
                <a:gd name="connsiteY1" fmla="*/ 723900 h 1226820"/>
                <a:gd name="connsiteX2" fmla="*/ 243840 w 1333500"/>
                <a:gd name="connsiteY2" fmla="*/ 1226820 h 1226820"/>
                <a:gd name="connsiteX3" fmla="*/ 472440 w 1333500"/>
                <a:gd name="connsiteY3" fmla="*/ 914400 h 1226820"/>
                <a:gd name="connsiteX4" fmla="*/ 441960 w 1333500"/>
                <a:gd name="connsiteY4" fmla="*/ 312420 h 1226820"/>
                <a:gd name="connsiteX5" fmla="*/ 0 w 1333500"/>
                <a:gd name="connsiteY5" fmla="*/ 22860 h 1226820"/>
                <a:gd name="connsiteX0" fmla="*/ 1333500 w 1333500"/>
                <a:gd name="connsiteY0" fmla="*/ 0 h 1226820"/>
                <a:gd name="connsiteX1" fmla="*/ 1333500 w 1333500"/>
                <a:gd name="connsiteY1" fmla="*/ 723900 h 1226820"/>
                <a:gd name="connsiteX2" fmla="*/ 243840 w 1333500"/>
                <a:gd name="connsiteY2" fmla="*/ 1226820 h 1226820"/>
                <a:gd name="connsiteX3" fmla="*/ 472440 w 1333500"/>
                <a:gd name="connsiteY3" fmla="*/ 914400 h 1226820"/>
                <a:gd name="connsiteX4" fmla="*/ 441960 w 1333500"/>
                <a:gd name="connsiteY4" fmla="*/ 312420 h 1226820"/>
                <a:gd name="connsiteX5" fmla="*/ 0 w 1333500"/>
                <a:gd name="connsiteY5" fmla="*/ 22860 h 1226820"/>
                <a:gd name="connsiteX0" fmla="*/ 1333500 w 1333500"/>
                <a:gd name="connsiteY0" fmla="*/ 0 h 1226820"/>
                <a:gd name="connsiteX1" fmla="*/ 1333500 w 1333500"/>
                <a:gd name="connsiteY1" fmla="*/ 723900 h 1226820"/>
                <a:gd name="connsiteX2" fmla="*/ 243840 w 1333500"/>
                <a:gd name="connsiteY2" fmla="*/ 1226820 h 1226820"/>
                <a:gd name="connsiteX3" fmla="*/ 472440 w 1333500"/>
                <a:gd name="connsiteY3" fmla="*/ 914400 h 1226820"/>
                <a:gd name="connsiteX4" fmla="*/ 441960 w 1333500"/>
                <a:gd name="connsiteY4" fmla="*/ 312420 h 1226820"/>
                <a:gd name="connsiteX5" fmla="*/ 0 w 1333500"/>
                <a:gd name="connsiteY5" fmla="*/ 22860 h 1226820"/>
                <a:gd name="connsiteX0" fmla="*/ 1333500 w 1333500"/>
                <a:gd name="connsiteY0" fmla="*/ 0 h 1226820"/>
                <a:gd name="connsiteX1" fmla="*/ 1333500 w 1333500"/>
                <a:gd name="connsiteY1" fmla="*/ 723900 h 1226820"/>
                <a:gd name="connsiteX2" fmla="*/ 243840 w 1333500"/>
                <a:gd name="connsiteY2" fmla="*/ 1226820 h 1226820"/>
                <a:gd name="connsiteX3" fmla="*/ 472440 w 1333500"/>
                <a:gd name="connsiteY3" fmla="*/ 914400 h 1226820"/>
                <a:gd name="connsiteX4" fmla="*/ 441960 w 1333500"/>
                <a:gd name="connsiteY4" fmla="*/ 312420 h 1226820"/>
                <a:gd name="connsiteX5" fmla="*/ 0 w 1333500"/>
                <a:gd name="connsiteY5" fmla="*/ 22860 h 1226820"/>
                <a:gd name="connsiteX0" fmla="*/ 1333500 w 1333500"/>
                <a:gd name="connsiteY0" fmla="*/ 3810 h 1203960"/>
                <a:gd name="connsiteX1" fmla="*/ 1333500 w 1333500"/>
                <a:gd name="connsiteY1" fmla="*/ 701040 h 1203960"/>
                <a:gd name="connsiteX2" fmla="*/ 243840 w 1333500"/>
                <a:gd name="connsiteY2" fmla="*/ 1203960 h 1203960"/>
                <a:gd name="connsiteX3" fmla="*/ 472440 w 1333500"/>
                <a:gd name="connsiteY3" fmla="*/ 891540 h 1203960"/>
                <a:gd name="connsiteX4" fmla="*/ 441960 w 1333500"/>
                <a:gd name="connsiteY4" fmla="*/ 289560 h 1203960"/>
                <a:gd name="connsiteX5" fmla="*/ 0 w 1333500"/>
                <a:gd name="connsiteY5" fmla="*/ 0 h 1203960"/>
                <a:gd name="connsiteX0" fmla="*/ 1341120 w 1341120"/>
                <a:gd name="connsiteY0" fmla="*/ 11430 h 1211580"/>
                <a:gd name="connsiteX1" fmla="*/ 1341120 w 1341120"/>
                <a:gd name="connsiteY1" fmla="*/ 708660 h 1211580"/>
                <a:gd name="connsiteX2" fmla="*/ 251460 w 1341120"/>
                <a:gd name="connsiteY2" fmla="*/ 1211580 h 1211580"/>
                <a:gd name="connsiteX3" fmla="*/ 480060 w 1341120"/>
                <a:gd name="connsiteY3" fmla="*/ 899160 h 1211580"/>
                <a:gd name="connsiteX4" fmla="*/ 449580 w 1341120"/>
                <a:gd name="connsiteY4" fmla="*/ 297180 h 1211580"/>
                <a:gd name="connsiteX5" fmla="*/ 0 w 1341120"/>
                <a:gd name="connsiteY5" fmla="*/ 0 h 1211580"/>
                <a:gd name="connsiteX0" fmla="*/ 1341120 w 1341120"/>
                <a:gd name="connsiteY0" fmla="*/ 11430 h 1211580"/>
                <a:gd name="connsiteX1" fmla="*/ 1341120 w 1341120"/>
                <a:gd name="connsiteY1" fmla="*/ 708660 h 1211580"/>
                <a:gd name="connsiteX2" fmla="*/ 251460 w 1341120"/>
                <a:gd name="connsiteY2" fmla="*/ 1211580 h 1211580"/>
                <a:gd name="connsiteX3" fmla="*/ 480060 w 1341120"/>
                <a:gd name="connsiteY3" fmla="*/ 899160 h 1211580"/>
                <a:gd name="connsiteX4" fmla="*/ 449580 w 1341120"/>
                <a:gd name="connsiteY4" fmla="*/ 297180 h 1211580"/>
                <a:gd name="connsiteX5" fmla="*/ 0 w 1341120"/>
                <a:gd name="connsiteY5" fmla="*/ 0 h 1211580"/>
                <a:gd name="connsiteX6" fmla="*/ 1341120 w 1341120"/>
                <a:gd name="connsiteY6" fmla="*/ 11430 h 1211580"/>
                <a:gd name="connsiteX0" fmla="*/ 1341120 w 1341120"/>
                <a:gd name="connsiteY0" fmla="*/ 11430 h 1211580"/>
                <a:gd name="connsiteX1" fmla="*/ 1341120 w 1341120"/>
                <a:gd name="connsiteY1" fmla="*/ 708660 h 1211580"/>
                <a:gd name="connsiteX2" fmla="*/ 251460 w 1341120"/>
                <a:gd name="connsiteY2" fmla="*/ 1211580 h 1211580"/>
                <a:gd name="connsiteX3" fmla="*/ 480060 w 1341120"/>
                <a:gd name="connsiteY3" fmla="*/ 899160 h 1211580"/>
                <a:gd name="connsiteX4" fmla="*/ 449580 w 1341120"/>
                <a:gd name="connsiteY4" fmla="*/ 312420 h 1211580"/>
                <a:gd name="connsiteX5" fmla="*/ 0 w 1341120"/>
                <a:gd name="connsiteY5" fmla="*/ 0 h 1211580"/>
                <a:gd name="connsiteX6" fmla="*/ 1341120 w 1341120"/>
                <a:gd name="connsiteY6" fmla="*/ 11430 h 1211580"/>
                <a:gd name="connsiteX0" fmla="*/ 1341120 w 1341120"/>
                <a:gd name="connsiteY0" fmla="*/ 11430 h 1211580"/>
                <a:gd name="connsiteX1" fmla="*/ 1322070 w 1341120"/>
                <a:gd name="connsiteY1" fmla="*/ 708660 h 1211580"/>
                <a:gd name="connsiteX2" fmla="*/ 251460 w 1341120"/>
                <a:gd name="connsiteY2" fmla="*/ 1211580 h 1211580"/>
                <a:gd name="connsiteX3" fmla="*/ 480060 w 1341120"/>
                <a:gd name="connsiteY3" fmla="*/ 899160 h 1211580"/>
                <a:gd name="connsiteX4" fmla="*/ 449580 w 1341120"/>
                <a:gd name="connsiteY4" fmla="*/ 312420 h 1211580"/>
                <a:gd name="connsiteX5" fmla="*/ 0 w 1341120"/>
                <a:gd name="connsiteY5" fmla="*/ 0 h 1211580"/>
                <a:gd name="connsiteX6" fmla="*/ 1341120 w 1341120"/>
                <a:gd name="connsiteY6" fmla="*/ 11430 h 1211580"/>
                <a:gd name="connsiteX0" fmla="*/ 1337310 w 1337310"/>
                <a:gd name="connsiteY0" fmla="*/ 26670 h 1211580"/>
                <a:gd name="connsiteX1" fmla="*/ 1322070 w 1337310"/>
                <a:gd name="connsiteY1" fmla="*/ 708660 h 1211580"/>
                <a:gd name="connsiteX2" fmla="*/ 251460 w 1337310"/>
                <a:gd name="connsiteY2" fmla="*/ 1211580 h 1211580"/>
                <a:gd name="connsiteX3" fmla="*/ 480060 w 1337310"/>
                <a:gd name="connsiteY3" fmla="*/ 899160 h 1211580"/>
                <a:gd name="connsiteX4" fmla="*/ 449580 w 1337310"/>
                <a:gd name="connsiteY4" fmla="*/ 312420 h 1211580"/>
                <a:gd name="connsiteX5" fmla="*/ 0 w 1337310"/>
                <a:gd name="connsiteY5" fmla="*/ 0 h 1211580"/>
                <a:gd name="connsiteX6" fmla="*/ 1337310 w 1337310"/>
                <a:gd name="connsiteY6" fmla="*/ 26670 h 1211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7310" h="1211580">
                  <a:moveTo>
                    <a:pt x="1337310" y="26670"/>
                  </a:moveTo>
                  <a:lnTo>
                    <a:pt x="1322070" y="708660"/>
                  </a:lnTo>
                  <a:lnTo>
                    <a:pt x="251460" y="1211580"/>
                  </a:lnTo>
                  <a:lnTo>
                    <a:pt x="480060" y="899160"/>
                  </a:lnTo>
                  <a:cubicBezTo>
                    <a:pt x="464820" y="764540"/>
                    <a:pt x="449580" y="320040"/>
                    <a:pt x="449580" y="312420"/>
                  </a:cubicBezTo>
                  <a:cubicBezTo>
                    <a:pt x="447040" y="312420"/>
                    <a:pt x="15240" y="5080"/>
                    <a:pt x="0" y="0"/>
                  </a:cubicBezTo>
                  <a:lnTo>
                    <a:pt x="1337310" y="2667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r" eaLnBrk="1" hangingPunct="1">
                <a:defRPr/>
              </a:pPr>
              <a:endParaRPr lang="de-CH" sz="1200" dirty="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r" eaLnBrk="1" hangingPunct="1">
                <a:defRPr/>
              </a:pPr>
              <a:r>
                <a:rPr lang="de-CH" sz="1200" dirty="0">
                  <a:solidFill>
                    <a:schemeClr val="bg1"/>
                  </a:solidFill>
                  <a:latin typeface="Arial Black" pitchFamily="34" charset="0"/>
                </a:rPr>
                <a:t>Bühnen-bereich</a:t>
              </a:r>
            </a:p>
          </p:txBody>
        </p:sp>
      </p:grpSp>
      <p:grpSp>
        <p:nvGrpSpPr>
          <p:cNvPr id="5125" name="Gruppieren 8"/>
          <p:cNvGrpSpPr>
            <a:grpSpLocks/>
          </p:cNvGrpSpPr>
          <p:nvPr/>
        </p:nvGrpSpPr>
        <p:grpSpPr bwMode="auto">
          <a:xfrm>
            <a:off x="6176963" y="2541588"/>
            <a:ext cx="166687" cy="455612"/>
            <a:chOff x="6177600" y="2541600"/>
            <a:chExt cx="165600" cy="455336"/>
          </a:xfrm>
        </p:grpSpPr>
        <p:sp>
          <p:nvSpPr>
            <p:cNvPr id="134" name="Ellipse 133"/>
            <p:cNvSpPr/>
            <p:nvPr/>
          </p:nvSpPr>
          <p:spPr>
            <a:xfrm>
              <a:off x="6177600" y="2541600"/>
              <a:ext cx="143520" cy="144374"/>
            </a:xfrm>
            <a:prstGeom prst="ellipse">
              <a:avLst/>
            </a:prstGeom>
            <a:solidFill>
              <a:schemeClr val="accent3">
                <a:lumMod val="75000"/>
                <a:alpha val="50000"/>
              </a:schemeClr>
            </a:solidFill>
            <a:ln w="12700">
              <a:solidFill>
                <a:schemeClr val="accent3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anchor="ctr"/>
            <a:lstStyle/>
            <a:p>
              <a:pPr algn="ctr" eaLnBrk="1" hangingPunct="1">
                <a:defRPr/>
              </a:pPr>
              <a:endParaRPr lang="de-CH" sz="1000" b="1" dirty="0" err="1">
                <a:solidFill>
                  <a:srgbClr val="C00000"/>
                </a:solidFill>
                <a:latin typeface="Arial Narrow" pitchFamily="34" charset="0"/>
              </a:endParaRPr>
            </a:p>
          </p:txBody>
        </p:sp>
        <p:sp>
          <p:nvSpPr>
            <p:cNvPr id="135" name="Ellipse 134"/>
            <p:cNvSpPr/>
            <p:nvPr/>
          </p:nvSpPr>
          <p:spPr>
            <a:xfrm>
              <a:off x="6199680" y="2852562"/>
              <a:ext cx="143520" cy="144374"/>
            </a:xfrm>
            <a:prstGeom prst="ellipse">
              <a:avLst/>
            </a:prstGeom>
            <a:solidFill>
              <a:schemeClr val="accent3">
                <a:lumMod val="75000"/>
                <a:alpha val="50000"/>
              </a:schemeClr>
            </a:solidFill>
            <a:ln w="12700">
              <a:solidFill>
                <a:schemeClr val="accent3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anchor="ctr"/>
            <a:lstStyle/>
            <a:p>
              <a:pPr algn="ctr" eaLnBrk="1" hangingPunct="1">
                <a:defRPr/>
              </a:pPr>
              <a:endParaRPr lang="de-CH" sz="1000" b="1" dirty="0" err="1">
                <a:solidFill>
                  <a:srgbClr val="C00000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5126" name="Gruppieren 62"/>
          <p:cNvGrpSpPr>
            <a:grpSpLocks/>
          </p:cNvGrpSpPr>
          <p:nvPr/>
        </p:nvGrpSpPr>
        <p:grpSpPr bwMode="auto">
          <a:xfrm>
            <a:off x="344488" y="4203700"/>
            <a:ext cx="2155825" cy="2178050"/>
            <a:chOff x="344488" y="3975592"/>
            <a:chExt cx="2155825" cy="2178602"/>
          </a:xfrm>
        </p:grpSpPr>
        <p:grpSp>
          <p:nvGrpSpPr>
            <p:cNvPr id="5127" name="Gruppieren 63"/>
            <p:cNvGrpSpPr>
              <a:grpSpLocks/>
            </p:cNvGrpSpPr>
            <p:nvPr/>
          </p:nvGrpSpPr>
          <p:grpSpPr bwMode="auto">
            <a:xfrm>
              <a:off x="344488" y="3975592"/>
              <a:ext cx="274636" cy="1876182"/>
              <a:chOff x="344488" y="3975592"/>
              <a:chExt cx="274636" cy="1876182"/>
            </a:xfrm>
          </p:grpSpPr>
          <p:cxnSp>
            <p:nvCxnSpPr>
              <p:cNvPr id="95" name="Gerade Verbindung 94"/>
              <p:cNvCxnSpPr/>
              <p:nvPr/>
            </p:nvCxnSpPr>
            <p:spPr bwMode="auto">
              <a:xfrm rot="16200000">
                <a:off x="-287566" y="4952152"/>
                <a:ext cx="180068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Gerade Verbindung 106"/>
              <p:cNvCxnSpPr/>
              <p:nvPr/>
            </p:nvCxnSpPr>
            <p:spPr bwMode="auto">
              <a:xfrm rot="16200000">
                <a:off x="575469" y="5634165"/>
                <a:ext cx="0" cy="746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Gerade Verbindung 107"/>
              <p:cNvCxnSpPr/>
              <p:nvPr/>
            </p:nvCxnSpPr>
            <p:spPr bwMode="auto">
              <a:xfrm rot="16200000">
                <a:off x="547688" y="5422188"/>
                <a:ext cx="0" cy="1365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Gerade Verbindung 108"/>
              <p:cNvCxnSpPr/>
              <p:nvPr/>
            </p:nvCxnSpPr>
            <p:spPr bwMode="auto">
              <a:xfrm rot="16200000">
                <a:off x="580232" y="5276886"/>
                <a:ext cx="0" cy="7143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Gerade Verbindung 109"/>
              <p:cNvCxnSpPr/>
              <p:nvPr/>
            </p:nvCxnSpPr>
            <p:spPr bwMode="auto">
              <a:xfrm rot="16200000">
                <a:off x="580232" y="4916433"/>
                <a:ext cx="0" cy="7143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Gerade Verbindung 110"/>
              <p:cNvCxnSpPr/>
              <p:nvPr/>
            </p:nvCxnSpPr>
            <p:spPr bwMode="auto">
              <a:xfrm rot="16200000">
                <a:off x="544513" y="5063322"/>
                <a:ext cx="0" cy="1365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Gerade Verbindung 111"/>
              <p:cNvCxnSpPr/>
              <p:nvPr/>
            </p:nvCxnSpPr>
            <p:spPr bwMode="auto">
              <a:xfrm rot="16200000">
                <a:off x="544513" y="4704456"/>
                <a:ext cx="0" cy="1365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Gerade Verbindung 112"/>
              <p:cNvCxnSpPr/>
              <p:nvPr/>
            </p:nvCxnSpPr>
            <p:spPr bwMode="auto">
              <a:xfrm rot="16200000">
                <a:off x="569119" y="4555979"/>
                <a:ext cx="0" cy="7143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Gerade Verbindung 113"/>
              <p:cNvCxnSpPr/>
              <p:nvPr/>
            </p:nvCxnSpPr>
            <p:spPr bwMode="auto">
              <a:xfrm rot="16200000">
                <a:off x="544513" y="4344003"/>
                <a:ext cx="0" cy="1365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Gerade Verbindung 130"/>
              <p:cNvCxnSpPr/>
              <p:nvPr/>
            </p:nvCxnSpPr>
            <p:spPr bwMode="auto">
              <a:xfrm rot="16200000">
                <a:off x="576263" y="4196319"/>
                <a:ext cx="0" cy="730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Gerade Verbindung 132"/>
              <p:cNvCxnSpPr/>
              <p:nvPr/>
            </p:nvCxnSpPr>
            <p:spPr bwMode="auto">
              <a:xfrm rot="16200000">
                <a:off x="551657" y="3984342"/>
                <a:ext cx="0" cy="13493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58" name="Textfeld 55"/>
              <p:cNvSpPr txBox="1">
                <a:spLocks noChangeArrowheads="1"/>
              </p:cNvSpPr>
              <p:nvPr/>
            </p:nvSpPr>
            <p:spPr bwMode="auto">
              <a:xfrm rot="-5400000">
                <a:off x="340009" y="5445967"/>
                <a:ext cx="163461" cy="1230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CH" altLang="de-DE" sz="800">
                    <a:latin typeface="Arial Narrow" panose="020B0606020202030204" pitchFamily="34" charset="0"/>
                  </a:rPr>
                  <a:t>10m</a:t>
                </a:r>
              </a:p>
            </p:txBody>
          </p:sp>
          <p:sp>
            <p:nvSpPr>
              <p:cNvPr id="5159" name="Textfeld 56"/>
              <p:cNvSpPr txBox="1">
                <a:spLocks noChangeArrowheads="1"/>
              </p:cNvSpPr>
              <p:nvPr/>
            </p:nvSpPr>
            <p:spPr bwMode="auto">
              <a:xfrm rot="-5400000">
                <a:off x="326814" y="5078127"/>
                <a:ext cx="163461" cy="1230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CH" altLang="de-DE" sz="800">
                    <a:latin typeface="Arial Narrow" panose="020B0606020202030204" pitchFamily="34" charset="0"/>
                  </a:rPr>
                  <a:t>20m</a:t>
                </a:r>
              </a:p>
            </p:txBody>
          </p:sp>
          <p:sp>
            <p:nvSpPr>
              <p:cNvPr id="5160" name="Textfeld 57"/>
              <p:cNvSpPr txBox="1">
                <a:spLocks noChangeArrowheads="1"/>
              </p:cNvSpPr>
              <p:nvPr/>
            </p:nvSpPr>
            <p:spPr bwMode="auto">
              <a:xfrm rot="-5400000">
                <a:off x="325863" y="4715555"/>
                <a:ext cx="163461" cy="1230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CH" altLang="de-DE" sz="800">
                    <a:latin typeface="Arial Narrow" panose="020B0606020202030204" pitchFamily="34" charset="0"/>
                  </a:rPr>
                  <a:t>30m</a:t>
                </a:r>
              </a:p>
            </p:txBody>
          </p:sp>
          <p:sp>
            <p:nvSpPr>
              <p:cNvPr id="5161" name="Textfeld 58"/>
              <p:cNvSpPr txBox="1">
                <a:spLocks noChangeArrowheads="1"/>
              </p:cNvSpPr>
              <p:nvPr/>
            </p:nvSpPr>
            <p:spPr bwMode="auto">
              <a:xfrm rot="-5400000">
                <a:off x="324300" y="4355655"/>
                <a:ext cx="163461" cy="1230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CH" altLang="de-DE" sz="800">
                    <a:latin typeface="Arial Narrow" panose="020B0606020202030204" pitchFamily="34" charset="0"/>
                  </a:rPr>
                  <a:t>40m</a:t>
                </a:r>
              </a:p>
            </p:txBody>
          </p:sp>
          <p:sp>
            <p:nvSpPr>
              <p:cNvPr id="5162" name="Textfeld 59"/>
              <p:cNvSpPr txBox="1">
                <a:spLocks noChangeArrowheads="1"/>
              </p:cNvSpPr>
              <p:nvPr/>
            </p:nvSpPr>
            <p:spPr bwMode="auto">
              <a:xfrm rot="-5400000">
                <a:off x="340009" y="3995780"/>
                <a:ext cx="163461" cy="1230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CH" altLang="de-DE" sz="800">
                    <a:latin typeface="Arial Narrow" panose="020B0606020202030204" pitchFamily="34" charset="0"/>
                  </a:rPr>
                  <a:t>50m</a:t>
                </a:r>
              </a:p>
            </p:txBody>
          </p:sp>
        </p:grpSp>
        <p:grpSp>
          <p:nvGrpSpPr>
            <p:cNvPr id="5128" name="Gruppieren 64"/>
            <p:cNvGrpSpPr>
              <a:grpSpLocks/>
            </p:cNvGrpSpPr>
            <p:nvPr/>
          </p:nvGrpSpPr>
          <p:grpSpPr bwMode="auto">
            <a:xfrm>
              <a:off x="495509" y="5590800"/>
              <a:ext cx="2004804" cy="563394"/>
              <a:chOff x="495509" y="5590800"/>
              <a:chExt cx="2004804" cy="563394"/>
            </a:xfrm>
          </p:grpSpPr>
          <p:grpSp>
            <p:nvGrpSpPr>
              <p:cNvPr id="5129" name="Gruppieren 6"/>
              <p:cNvGrpSpPr>
                <a:grpSpLocks/>
              </p:cNvGrpSpPr>
              <p:nvPr/>
            </p:nvGrpSpPr>
            <p:grpSpPr bwMode="auto">
              <a:xfrm>
                <a:off x="619126" y="5590800"/>
                <a:ext cx="1881187" cy="273734"/>
                <a:chOff x="540140" y="6033581"/>
                <a:chExt cx="1881588" cy="273810"/>
              </a:xfrm>
            </p:grpSpPr>
            <p:cxnSp>
              <p:nvCxnSpPr>
                <p:cNvPr id="68" name="Gerade Verbindung 67"/>
                <p:cNvCxnSpPr/>
                <p:nvPr/>
              </p:nvCxnSpPr>
              <p:spPr>
                <a:xfrm>
                  <a:off x="540139" y="6292169"/>
                  <a:ext cx="1800609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Gerade Verbindung 68"/>
                <p:cNvCxnSpPr/>
                <p:nvPr/>
              </p:nvCxnSpPr>
              <p:spPr>
                <a:xfrm>
                  <a:off x="721153" y="6227047"/>
                  <a:ext cx="0" cy="6671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Gerade Verbindung 69"/>
                <p:cNvCxnSpPr/>
                <p:nvPr/>
              </p:nvCxnSpPr>
              <p:spPr>
                <a:xfrm>
                  <a:off x="900579" y="6165102"/>
                  <a:ext cx="0" cy="12865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Gerade Verbindung 70"/>
                <p:cNvCxnSpPr/>
                <p:nvPr/>
              </p:nvCxnSpPr>
              <p:spPr>
                <a:xfrm>
                  <a:off x="1080004" y="6231812"/>
                  <a:ext cx="0" cy="65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Gerade Verbindung 71"/>
                <p:cNvCxnSpPr/>
                <p:nvPr/>
              </p:nvCxnSpPr>
              <p:spPr>
                <a:xfrm>
                  <a:off x="1440444" y="6231812"/>
                  <a:ext cx="0" cy="65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Gerade Verbindung 72"/>
                <p:cNvCxnSpPr/>
                <p:nvPr/>
              </p:nvCxnSpPr>
              <p:spPr>
                <a:xfrm>
                  <a:off x="1261018" y="6165102"/>
                  <a:ext cx="0" cy="12865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Gerade Verbindung 73"/>
                <p:cNvCxnSpPr/>
                <p:nvPr/>
              </p:nvCxnSpPr>
              <p:spPr>
                <a:xfrm>
                  <a:off x="1619869" y="6165102"/>
                  <a:ext cx="0" cy="12865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Gerade Verbindung 74"/>
                <p:cNvCxnSpPr/>
                <p:nvPr/>
              </p:nvCxnSpPr>
              <p:spPr>
                <a:xfrm>
                  <a:off x="1800883" y="6220694"/>
                  <a:ext cx="0" cy="6512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Gerade Verbindung 75"/>
                <p:cNvCxnSpPr/>
                <p:nvPr/>
              </p:nvCxnSpPr>
              <p:spPr>
                <a:xfrm>
                  <a:off x="1980309" y="6165102"/>
                  <a:ext cx="0" cy="12865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Gerade Verbindung 76"/>
                <p:cNvCxnSpPr/>
                <p:nvPr/>
              </p:nvCxnSpPr>
              <p:spPr>
                <a:xfrm>
                  <a:off x="2159734" y="6228635"/>
                  <a:ext cx="0" cy="6512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Gerade Verbindung 77"/>
                <p:cNvCxnSpPr/>
                <p:nvPr/>
              </p:nvCxnSpPr>
              <p:spPr>
                <a:xfrm>
                  <a:off x="2340748" y="6171455"/>
                  <a:ext cx="0" cy="12865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42" name="Textfeld 4"/>
                <p:cNvSpPr txBox="1">
                  <a:spLocks noChangeArrowheads="1"/>
                </p:cNvSpPr>
                <p:nvPr/>
              </p:nvSpPr>
              <p:spPr bwMode="auto">
                <a:xfrm>
                  <a:off x="821084" y="6036096"/>
                  <a:ext cx="163506" cy="1231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de-CH" altLang="de-DE" sz="800">
                      <a:latin typeface="Arial Narrow" panose="020B0606020202030204" pitchFamily="34" charset="0"/>
                    </a:rPr>
                    <a:t>10m</a:t>
                  </a:r>
                </a:p>
              </p:txBody>
            </p:sp>
            <p:sp>
              <p:nvSpPr>
                <p:cNvPr id="5143" name="Textfeld 39"/>
                <p:cNvSpPr txBox="1">
                  <a:spLocks noChangeArrowheads="1"/>
                </p:cNvSpPr>
                <p:nvPr/>
              </p:nvSpPr>
              <p:spPr bwMode="auto">
                <a:xfrm>
                  <a:off x="1175574" y="6036096"/>
                  <a:ext cx="163506" cy="1231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de-CH" altLang="de-DE" sz="800">
                      <a:latin typeface="Arial Narrow" panose="020B0606020202030204" pitchFamily="34" charset="0"/>
                    </a:rPr>
                    <a:t>20m</a:t>
                  </a:r>
                </a:p>
              </p:txBody>
            </p:sp>
            <p:sp>
              <p:nvSpPr>
                <p:cNvPr id="5144" name="Textfeld 40"/>
                <p:cNvSpPr txBox="1">
                  <a:spLocks noChangeArrowheads="1"/>
                </p:cNvSpPr>
                <p:nvPr/>
              </p:nvSpPr>
              <p:spPr bwMode="auto">
                <a:xfrm>
                  <a:off x="1538247" y="6035144"/>
                  <a:ext cx="163506" cy="1231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de-CH" altLang="de-DE" sz="800">
                      <a:latin typeface="Arial Narrow" panose="020B0606020202030204" pitchFamily="34" charset="0"/>
                    </a:rPr>
                    <a:t>30m</a:t>
                  </a:r>
                </a:p>
              </p:txBody>
            </p:sp>
            <p:sp>
              <p:nvSpPr>
                <p:cNvPr id="5145" name="Textfeld 41"/>
                <p:cNvSpPr txBox="1">
                  <a:spLocks noChangeArrowheads="1"/>
                </p:cNvSpPr>
                <p:nvPr/>
              </p:nvSpPr>
              <p:spPr bwMode="auto">
                <a:xfrm>
                  <a:off x="1898247" y="6033581"/>
                  <a:ext cx="163506" cy="1231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de-CH" altLang="de-DE" sz="800">
                      <a:latin typeface="Arial Narrow" panose="020B0606020202030204" pitchFamily="34" charset="0"/>
                    </a:rPr>
                    <a:t>40m</a:t>
                  </a:r>
                </a:p>
              </p:txBody>
            </p:sp>
            <p:sp>
              <p:nvSpPr>
                <p:cNvPr id="5146" name="Textfeld 42"/>
                <p:cNvSpPr txBox="1">
                  <a:spLocks noChangeArrowheads="1"/>
                </p:cNvSpPr>
                <p:nvPr/>
              </p:nvSpPr>
              <p:spPr bwMode="auto">
                <a:xfrm>
                  <a:off x="2258222" y="6049293"/>
                  <a:ext cx="163506" cy="1231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de-CH" altLang="de-DE" sz="800">
                      <a:latin typeface="Arial Narrow" panose="020B0606020202030204" pitchFamily="34" charset="0"/>
                    </a:rPr>
                    <a:t>50m</a:t>
                  </a:r>
                </a:p>
              </p:txBody>
            </p:sp>
          </p:grpSp>
          <p:sp>
            <p:nvSpPr>
              <p:cNvPr id="5130" name="Textfeld 2047"/>
              <p:cNvSpPr txBox="1">
                <a:spLocks noChangeArrowheads="1"/>
              </p:cNvSpPr>
              <p:nvPr/>
            </p:nvSpPr>
            <p:spPr bwMode="auto">
              <a:xfrm>
                <a:off x="495509" y="5877272"/>
                <a:ext cx="1352967" cy="2769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e-CH" altLang="de-DE" sz="1200">
                    <a:latin typeface="Arial" panose="020B0604020202020204" pitchFamily="34" charset="0"/>
                  </a:rPr>
                  <a:t>Massstab 1:1000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pattFill prst="dkUpDiag">
          <a:fgClr>
            <a:srgbClr val="FF0000"/>
          </a:fgClr>
          <a:bgClr>
            <a:schemeClr val="bg1"/>
          </a:bgClr>
        </a:pattFill>
        <a:ln w="12700">
          <a:solidFill>
            <a:srgbClr val="FF0000"/>
          </a:solidFill>
        </a:ln>
      </a:spPr>
      <a:bodyPr wrap="none" lIns="36000" tIns="36000" rIns="36000" bIns="36000" rtlCol="0" anchor="ctr"/>
      <a:lstStyle>
        <a:defPPr algn="ctr">
          <a:defRPr sz="1000" b="1" dirty="0" err="1" smtClean="0">
            <a:solidFill>
              <a:srgbClr val="C00000"/>
            </a:solidFill>
            <a:latin typeface="Arial Narrow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A4-Papier (210x297 mm)</PresentationFormat>
  <Paragraphs>26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Calibri</vt:lpstr>
      <vt:lpstr>Arial</vt:lpstr>
      <vt:lpstr>Arial Narrow</vt:lpstr>
      <vt:lpstr>Arial Black</vt:lpstr>
      <vt:lpstr>Larissa</vt:lpstr>
      <vt:lpstr>Beizen Standorte: Bruggerstrasse, Scheunengasse</vt:lpstr>
      <vt:lpstr>Beizen Standorte: Kleine und Grosse Kirchgasse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BME</dc:creator>
  <cp:lastModifiedBy>Andreas Koller</cp:lastModifiedBy>
  <cp:revision>111</cp:revision>
  <cp:lastPrinted>2012-02-28T12:31:25Z</cp:lastPrinted>
  <dcterms:created xsi:type="dcterms:W3CDTF">2011-08-30T09:30:58Z</dcterms:created>
  <dcterms:modified xsi:type="dcterms:W3CDTF">2015-06-07T14:42:49Z</dcterms:modified>
</cp:coreProperties>
</file>